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301" y="-68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21/3/2020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Epanserver02\espa_14-20\26_ΔΡΑΣΕΙΣ_ΕΝΙΣΧΥΣΗΣ_ΠΡΟΒΟΛΗ\1_ΔΡΑΣΕΙΣ_4_ΟΚΤΩΒΡΙΟΣ_2016\ΥΠΟΧΡΕΩΣΕΙΣ_ΔΗΜΟΣΙΟΤΗΤΑΣ_ΜΜΕ\NEA_ΟΝΟΜΑΣΙΑ_ΥΠΟΥΡΓΕΙΟΥ\MMEGR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-25400"/>
            <a:ext cx="10680700" cy="1517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21/3/2020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8" y="3083688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GB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MILES ANASTASIOS SKLIRIS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Κεντρικής Μακεδονίας εντάχθηκε στη 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έχει ως στόχο την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όλες τις περιφέρειες της χώρας.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123.565,67  € εκ των οποίων η δημόσια δαπάνη ανέρχεται σε 61.782,84 €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 ή/και 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καθώς και στην τοπική οικονομία και στην αγορά στην οποία εδρεύει. 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266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PJ Skliris</cp:lastModifiedBy>
  <cp:revision>35</cp:revision>
  <dcterms:created xsi:type="dcterms:W3CDTF">2018-02-13T12:16:57Z</dcterms:created>
  <dcterms:modified xsi:type="dcterms:W3CDTF">2020-03-21T11:54:02Z</dcterms:modified>
</cp:coreProperties>
</file>